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3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62D5C-3F20-D742-978A-B269A24D39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A4C69F-0142-844D-8779-D47A4541EB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07BFC-7745-F349-906A-BB27B2F09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421F7-817C-B54A-A632-72A5F78FC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42783-FE6B-B34A-B0CB-6D573B985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4320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4BF13-80A9-BF48-AB22-D96660A62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B57F0E-D1D0-C549-A3D0-5E3466EEC9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A70B2-23A7-AB48-A23C-0A69FBE13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B0419-BF06-A648-AD1D-3DE86A1ED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423BF-8AFF-054C-821F-6114A160C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342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BDF819-CA09-9D43-891A-E971376209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39AD5A-FBC6-CC4E-B18A-EF87D046C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70279-D360-834A-9AD2-B2567150F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ECBB8B-A7B1-B04D-BB28-26E684C86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9AC2F-4D8F-844F-8F0B-078BF33A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991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8377D-7129-674A-AEAF-079BB01CD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6F6A2-4953-0140-ADBF-44E77E3E1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3A914-6292-E143-B102-43E26D005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3989C-DF82-8943-93E8-E788FA49B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FF919-FE52-0246-B9B0-A8DD1C42C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9586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9F72C-3586-B648-98AA-B152DB7A2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B325D4-BEB1-9A4E-B54E-CDCE7947D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8E472-4022-A246-BC5A-7A6B36A9A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CA6F06-C519-084A-A87E-9F6987F7C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79F0D-EB01-064F-B97C-1354185E5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2754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A41BD-3D98-704D-8B11-6FF2E36B3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2BCD8-5608-AE4B-9817-40E493D811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637607-B090-DE4E-AD83-D553A5E4EF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1EEE4-2CCB-4544-94E2-435E46AD1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B344B-4ABE-BB4C-878E-5D73BC019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A080CC-6F30-0642-B7A6-3B0A4EEAA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6421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32254-C876-434E-8C3C-B3FFE0097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A4960C-78AE-074B-85C8-76161669D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279B20-6421-6649-9CA3-A19F9A5A87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D44827-3F5D-1846-9CDC-5F1949B854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253E60-B0D0-324D-BEC3-D8ECC5F688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AC4F24-9F1F-834D-9180-6BF5708F3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A37DE4-6734-BA47-A933-6DE92969D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261CCD-F835-1641-A980-7CA1D3966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9450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72CDF-BD79-7042-879C-2976A63AA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CF33F4-ABE3-AB48-B05D-7539226DA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0C7D99-781A-934D-AFD3-8A600EA6D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40AC21-4718-9B46-B5D2-9F5721FE9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734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CB71F2-E079-224A-B61D-3675BC431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61337C-2792-5E43-82F8-87B5900A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218933-0879-1C4B-AD50-002D11F4E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03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A815C-903B-4D4A-8636-1170E46D0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8DE9C-86B3-F54C-8A8F-370BF7251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E7F88B-ECB5-804D-8BAC-E5E28AF52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6E3DB-D7BB-0A44-878D-B6E161BCC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A51DA-4DFB-FF43-A587-6D6415B29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36B637-5645-444F-A0BA-49A62D34F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61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CECDD-8C31-BC40-81E0-FEE8BB910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878FA8-AE82-5747-891F-6AAE0564CA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A8B115-D00D-504B-8DB0-1D24B566A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2F7D51-7E14-2944-8EF3-D98AC3B33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340F5-310D-3549-95B4-E8BB81622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5443AA-7247-EF46-912F-5ED07970E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4124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B94DF9-275A-9040-8DC3-662205391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4F6747-2B85-0A47-AF6E-25A2F12F0C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294C6-FCCE-BF46-9936-FCF3620F53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F04E1-3C2E-3F4B-B4F3-163AEE76E639}" type="datetimeFigureOut">
              <a:rPr lang="en-GB" smtClean="0"/>
              <a:t>25/05/2020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1A53C-937C-DC46-A689-91F6670ECF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34460-5B44-2D43-AC5A-ED3E30867B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C803DA-BBCD-7940-ACEA-D13FF06EA4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407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630A-4A3A-6C4B-82F0-445B47CCC3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Website Assessment</a:t>
            </a:r>
            <a:br>
              <a:rPr lang="en-GB" dirty="0"/>
            </a:br>
            <a:r>
              <a:rPr lang="en-GB" dirty="0"/>
              <a:t>Wireframes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D63E3F-1438-5C49-B112-30EF22E3A5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By Rebekah Rodrigues</a:t>
            </a:r>
          </a:p>
        </p:txBody>
      </p:sp>
    </p:spTree>
    <p:extLst>
      <p:ext uri="{BB962C8B-B14F-4D97-AF65-F5344CB8AC3E}">
        <p14:creationId xmlns:p14="http://schemas.microsoft.com/office/powerpoint/2010/main" val="4046381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845D2-551B-4F43-928D-C2AC4E2A9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Webpage 1- Home page (Desktop version)</a:t>
            </a:r>
          </a:p>
        </p:txBody>
      </p:sp>
      <p:pic>
        <p:nvPicPr>
          <p:cNvPr id="5" name="Content Placeholder 4" descr="A picture containing table, sitting, flower, white&#10;&#10;Description automatically generated">
            <a:extLst>
              <a:ext uri="{FF2B5EF4-FFF2-40B4-BE49-F238E27FC236}">
                <a16:creationId xmlns:a16="http://schemas.microsoft.com/office/drawing/2014/main" id="{A79B7926-6D37-4A4A-AA93-590C305F5B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4395" y="1533030"/>
            <a:ext cx="10402783" cy="514269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48FC36-9595-EA4B-9A5F-5567B0F9FC95}"/>
              </a:ext>
            </a:extLst>
          </p:cNvPr>
          <p:cNvSpPr txBox="1"/>
          <p:nvPr/>
        </p:nvSpPr>
        <p:spPr>
          <a:xfrm>
            <a:off x="4277097" y="3715510"/>
            <a:ext cx="2838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Title: “Rebekah Rodrigues”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8A9C0B-4540-954E-91C5-57EE6A9945C0}"/>
              </a:ext>
            </a:extLst>
          </p:cNvPr>
          <p:cNvSpPr txBox="1"/>
          <p:nvPr/>
        </p:nvSpPr>
        <p:spPr>
          <a:xfrm>
            <a:off x="5078681" y="4099894"/>
            <a:ext cx="91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Quote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AE6C02-2535-484F-9630-3179BB9385DC}"/>
              </a:ext>
            </a:extLst>
          </p:cNvPr>
          <p:cNvSpPr txBox="1"/>
          <p:nvPr/>
        </p:nvSpPr>
        <p:spPr>
          <a:xfrm>
            <a:off x="7115299" y="1549297"/>
            <a:ext cx="2838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Navigation and search bar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52BCF5B-CCF5-3246-B249-A6D20AF0752C}"/>
              </a:ext>
            </a:extLst>
          </p:cNvPr>
          <p:cNvCxnSpPr/>
          <p:nvPr/>
        </p:nvCxnSpPr>
        <p:spPr>
          <a:xfrm flipH="1">
            <a:off x="6402779" y="1733963"/>
            <a:ext cx="7125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1260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7A1C-308C-354E-A50C-245E70B22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Webpage 1-Home page (Mobile version)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876045-828B-7D4D-BA51-6B2BF047B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4483" y="1546487"/>
            <a:ext cx="3881522" cy="51036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1FF30A-F46A-BB45-81A6-A686EB745656}"/>
              </a:ext>
            </a:extLst>
          </p:cNvPr>
          <p:cNvSpPr txBox="1"/>
          <p:nvPr/>
        </p:nvSpPr>
        <p:spPr>
          <a:xfrm>
            <a:off x="7836005" y="1520593"/>
            <a:ext cx="2838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Navigation and search bar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5DC6DEB-2CDC-8B42-AA98-71EFB6C1647C}"/>
              </a:ext>
            </a:extLst>
          </p:cNvPr>
          <p:cNvCxnSpPr/>
          <p:nvPr/>
        </p:nvCxnSpPr>
        <p:spPr>
          <a:xfrm flipH="1">
            <a:off x="6638306" y="1690688"/>
            <a:ext cx="11976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3BBE277-1FA3-FE41-8FEF-BB83AD7D7498}"/>
              </a:ext>
            </a:extLst>
          </p:cNvPr>
          <p:cNvSpPr txBox="1"/>
          <p:nvPr/>
        </p:nvSpPr>
        <p:spPr>
          <a:xfrm>
            <a:off x="4476143" y="3729002"/>
            <a:ext cx="2838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Title: “Rebekah Rodrigues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A9C37E-3201-D549-A584-9DEABA0F8F60}"/>
              </a:ext>
            </a:extLst>
          </p:cNvPr>
          <p:cNvSpPr txBox="1"/>
          <p:nvPr/>
        </p:nvSpPr>
        <p:spPr>
          <a:xfrm>
            <a:off x="5316188" y="4064055"/>
            <a:ext cx="91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Quote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B4D9EE-171D-714D-9EF6-825B864F85B3}"/>
              </a:ext>
            </a:extLst>
          </p:cNvPr>
          <p:cNvSpPr txBox="1"/>
          <p:nvPr/>
        </p:nvSpPr>
        <p:spPr>
          <a:xfrm>
            <a:off x="344384" y="1974676"/>
            <a:ext cx="2898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 the mobile version, when the screen is less than 600 pixels wide, all the links on the webpage will disappear except for the ’Home’ page link.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DA378B2-CE29-8C49-AF72-37FAE2511EDB}"/>
              </a:ext>
            </a:extLst>
          </p:cNvPr>
          <p:cNvCxnSpPr/>
          <p:nvPr/>
        </p:nvCxnSpPr>
        <p:spPr>
          <a:xfrm flipV="1">
            <a:off x="3277590" y="1889925"/>
            <a:ext cx="831272" cy="627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2910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10041-BB83-9B4F-A793-0AF3AB3FF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Webpage 2- About me page (Desktop version)</a:t>
            </a:r>
          </a:p>
        </p:txBody>
      </p:sp>
      <p:pic>
        <p:nvPicPr>
          <p:cNvPr id="5" name="Content Placeholder 4" descr="A picture containing table, sitting, flower, white&#10;&#10;Description automatically generated">
            <a:extLst>
              <a:ext uri="{FF2B5EF4-FFF2-40B4-BE49-F238E27FC236}">
                <a16:creationId xmlns:a16="http://schemas.microsoft.com/office/drawing/2014/main" id="{BE483E58-0770-4E45-BAA2-770E9BDC08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9754590" cy="46672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860AEE-4FF1-174F-BD19-7C1DD66543DD}"/>
              </a:ext>
            </a:extLst>
          </p:cNvPr>
          <p:cNvSpPr txBox="1"/>
          <p:nvPr/>
        </p:nvSpPr>
        <p:spPr>
          <a:xfrm>
            <a:off x="7020297" y="1825625"/>
            <a:ext cx="2838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Navigation and search bar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69EDBAA-BA6F-4644-A8DC-93FC829296DC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6033521" y="2010291"/>
            <a:ext cx="9867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E993C13-9DBE-A143-BA99-182222669371}"/>
              </a:ext>
            </a:extLst>
          </p:cNvPr>
          <p:cNvSpPr/>
          <p:nvPr/>
        </p:nvSpPr>
        <p:spPr>
          <a:xfrm>
            <a:off x="1092530" y="2837207"/>
            <a:ext cx="4346369" cy="20079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Text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59EE0FC-9494-B84F-BA77-2B871A7A8C05}"/>
              </a:ext>
            </a:extLst>
          </p:cNvPr>
          <p:cNvSpPr/>
          <p:nvPr/>
        </p:nvSpPr>
        <p:spPr>
          <a:xfrm>
            <a:off x="8027719" y="3094546"/>
            <a:ext cx="1830780" cy="174171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Profile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FC16D8-C962-CF44-A065-9AF686541AB5}"/>
              </a:ext>
            </a:extLst>
          </p:cNvPr>
          <p:cNvSpPr/>
          <p:nvPr/>
        </p:nvSpPr>
        <p:spPr>
          <a:xfrm>
            <a:off x="3059875" y="5066331"/>
            <a:ext cx="1530927" cy="12053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Image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6480DC-C198-614D-8E15-E3B1E6760D37}"/>
              </a:ext>
            </a:extLst>
          </p:cNvPr>
          <p:cNvSpPr/>
          <p:nvPr/>
        </p:nvSpPr>
        <p:spPr>
          <a:xfrm>
            <a:off x="1251363" y="5066331"/>
            <a:ext cx="1530927" cy="12053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Image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B473BF3-77DB-BF40-89CE-0BDB1613439D}"/>
              </a:ext>
            </a:extLst>
          </p:cNvPr>
          <p:cNvSpPr/>
          <p:nvPr/>
        </p:nvSpPr>
        <p:spPr>
          <a:xfrm>
            <a:off x="4950031" y="5061895"/>
            <a:ext cx="1530927" cy="12053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Image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5B724AF-B413-1D45-A3D1-8855206565EF}"/>
              </a:ext>
            </a:extLst>
          </p:cNvPr>
          <p:cNvSpPr/>
          <p:nvPr/>
        </p:nvSpPr>
        <p:spPr>
          <a:xfrm>
            <a:off x="6756810" y="5061895"/>
            <a:ext cx="1530927" cy="12053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Image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A547A45-A41C-1040-B135-C9B4A0113D14}"/>
              </a:ext>
            </a:extLst>
          </p:cNvPr>
          <p:cNvSpPr/>
          <p:nvPr/>
        </p:nvSpPr>
        <p:spPr>
          <a:xfrm>
            <a:off x="8634844" y="5061895"/>
            <a:ext cx="1530927" cy="12053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Image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70C760-7815-0644-B515-9DE7190D7756}"/>
              </a:ext>
            </a:extLst>
          </p:cNvPr>
          <p:cNvSpPr txBox="1"/>
          <p:nvPr/>
        </p:nvSpPr>
        <p:spPr>
          <a:xfrm>
            <a:off x="1251363" y="2386940"/>
            <a:ext cx="291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2784145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7F2AA-21AB-6F43-ADC2-CF5A0D195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Webpage 2- About me page (Mobile version)</a:t>
            </a:r>
          </a:p>
        </p:txBody>
      </p:sp>
      <p:pic>
        <p:nvPicPr>
          <p:cNvPr id="5" name="Content Placeholder 4" descr="A vase of flowers on a table&#10;&#10;Description automatically generated">
            <a:extLst>
              <a:ext uri="{FF2B5EF4-FFF2-40B4-BE49-F238E27FC236}">
                <a16:creationId xmlns:a16="http://schemas.microsoft.com/office/drawing/2014/main" id="{1B411B3C-A9FD-354E-89FA-41D8C1B74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06982" y="1531917"/>
            <a:ext cx="4202510" cy="515402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DDDC88-23B8-C14C-9352-7BAF2BD0C7A9}"/>
              </a:ext>
            </a:extLst>
          </p:cNvPr>
          <p:cNvSpPr txBox="1"/>
          <p:nvPr/>
        </p:nvSpPr>
        <p:spPr>
          <a:xfrm>
            <a:off x="475013" y="1986551"/>
            <a:ext cx="2898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 the mobile version, when the screen is less than 600 pixels wide, all the links on the webpage will disappear except for the ’Home’ page link.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7DE4166-FDF0-824F-BEAD-AF0D5B323A10}"/>
              </a:ext>
            </a:extLst>
          </p:cNvPr>
          <p:cNvCxnSpPr/>
          <p:nvPr/>
        </p:nvCxnSpPr>
        <p:spPr>
          <a:xfrm flipV="1">
            <a:off x="3396343" y="1864426"/>
            <a:ext cx="795647" cy="665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313C815-27B0-ED45-B505-97FE2D1D9932}"/>
              </a:ext>
            </a:extLst>
          </p:cNvPr>
          <p:cNvSpPr txBox="1"/>
          <p:nvPr/>
        </p:nvSpPr>
        <p:spPr>
          <a:xfrm>
            <a:off x="4264232" y="2160112"/>
            <a:ext cx="291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Heading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1EDF83-1D6B-5F4A-9B1B-F73108EEB04D}"/>
              </a:ext>
            </a:extLst>
          </p:cNvPr>
          <p:cNvSpPr/>
          <p:nvPr/>
        </p:nvSpPr>
        <p:spPr>
          <a:xfrm>
            <a:off x="4191990" y="2529444"/>
            <a:ext cx="2695698" cy="13255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5E2B54-7959-CF4C-A860-FDF3EDC0C724}"/>
              </a:ext>
            </a:extLst>
          </p:cNvPr>
          <p:cNvSpPr/>
          <p:nvPr/>
        </p:nvSpPr>
        <p:spPr>
          <a:xfrm>
            <a:off x="4191990" y="3872305"/>
            <a:ext cx="1674420" cy="281363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6565FE-1CE7-734A-B262-AD6334CC2C49}"/>
              </a:ext>
            </a:extLst>
          </p:cNvPr>
          <p:cNvSpPr/>
          <p:nvPr/>
        </p:nvSpPr>
        <p:spPr>
          <a:xfrm>
            <a:off x="6008237" y="4108928"/>
            <a:ext cx="1532594" cy="14724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Profile picture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4B55CE-FB59-2145-AF8A-5BD9346EE59F}"/>
              </a:ext>
            </a:extLst>
          </p:cNvPr>
          <p:cNvSpPr txBox="1"/>
          <p:nvPr/>
        </p:nvSpPr>
        <p:spPr>
          <a:xfrm>
            <a:off x="7267922" y="1576874"/>
            <a:ext cx="2838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Navigation and search bar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271E001-C92D-B94A-B962-5ECD9020708D}"/>
              </a:ext>
            </a:extLst>
          </p:cNvPr>
          <p:cNvCxnSpPr>
            <a:cxnSpLocks/>
          </p:cNvCxnSpPr>
          <p:nvPr/>
        </p:nvCxnSpPr>
        <p:spPr>
          <a:xfrm flipH="1">
            <a:off x="6281146" y="1792227"/>
            <a:ext cx="9867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360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0616C-3A6E-2840-8581-D01E206FD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Webpage 3-Experience page (Desktop version)</a:t>
            </a:r>
          </a:p>
        </p:txBody>
      </p:sp>
      <p:pic>
        <p:nvPicPr>
          <p:cNvPr id="9" name="Content Placeholder 8" descr="A picture containing table, flower, sitting, white&#10;&#10;Description automatically generated">
            <a:extLst>
              <a:ext uri="{FF2B5EF4-FFF2-40B4-BE49-F238E27FC236}">
                <a16:creationId xmlns:a16="http://schemas.microsoft.com/office/drawing/2014/main" id="{124EF40F-B5DB-6545-A414-45DB745D3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2529" y="1690688"/>
            <a:ext cx="9975274" cy="4938209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C90AF3-F4D3-E542-ACA7-9751CAAF1594}"/>
              </a:ext>
            </a:extLst>
          </p:cNvPr>
          <p:cNvSpPr txBox="1"/>
          <p:nvPr/>
        </p:nvSpPr>
        <p:spPr>
          <a:xfrm>
            <a:off x="7447809" y="1665824"/>
            <a:ext cx="2838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Navigation and search bar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F1F17D-F808-C64B-9AFF-60ECD13ABB88}"/>
              </a:ext>
            </a:extLst>
          </p:cNvPr>
          <p:cNvCxnSpPr>
            <a:cxnSpLocks/>
          </p:cNvCxnSpPr>
          <p:nvPr/>
        </p:nvCxnSpPr>
        <p:spPr>
          <a:xfrm flipH="1">
            <a:off x="6461033" y="1853851"/>
            <a:ext cx="9867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76472F8-7215-3F41-9781-5AA298C48F08}"/>
              </a:ext>
            </a:extLst>
          </p:cNvPr>
          <p:cNvSpPr txBox="1"/>
          <p:nvPr/>
        </p:nvSpPr>
        <p:spPr>
          <a:xfrm>
            <a:off x="1251363" y="2386940"/>
            <a:ext cx="291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Heading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A5ABDD-4798-8443-9A9E-DF46FDE1F958}"/>
              </a:ext>
            </a:extLst>
          </p:cNvPr>
          <p:cNvSpPr/>
          <p:nvPr/>
        </p:nvSpPr>
        <p:spPr>
          <a:xfrm>
            <a:off x="1251363" y="2781136"/>
            <a:ext cx="5042559" cy="38477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Text including Hyperlinks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DFA2325-41E1-D548-9E6F-6B545C8B0E6C}"/>
              </a:ext>
            </a:extLst>
          </p:cNvPr>
          <p:cNvSpPr/>
          <p:nvPr/>
        </p:nvSpPr>
        <p:spPr>
          <a:xfrm>
            <a:off x="7232074" y="2782213"/>
            <a:ext cx="2518062" cy="12053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Image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3FAFFF5-4FF9-7E4F-86F2-4F7D39FAC31A}"/>
              </a:ext>
            </a:extLst>
          </p:cNvPr>
          <p:cNvSpPr/>
          <p:nvPr/>
        </p:nvSpPr>
        <p:spPr>
          <a:xfrm>
            <a:off x="7232074" y="4102882"/>
            <a:ext cx="2518062" cy="12053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Image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EED7F3C-727B-0E46-A67A-73210253E786}"/>
              </a:ext>
            </a:extLst>
          </p:cNvPr>
          <p:cNvSpPr/>
          <p:nvPr/>
        </p:nvSpPr>
        <p:spPr>
          <a:xfrm>
            <a:off x="7232074" y="5423552"/>
            <a:ext cx="2518062" cy="12053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4000321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53AAF-34F6-AD40-9D56-9EF4F0CF7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Webpage 3-Experience page (Mobile version)</a:t>
            </a:r>
          </a:p>
        </p:txBody>
      </p:sp>
      <p:pic>
        <p:nvPicPr>
          <p:cNvPr id="4" name="Content Placeholder 4" descr="A vase of flowers on a table&#10;&#10;Description automatically generated">
            <a:extLst>
              <a:ext uri="{FF2B5EF4-FFF2-40B4-BE49-F238E27FC236}">
                <a16:creationId xmlns:a16="http://schemas.microsoft.com/office/drawing/2014/main" id="{9CDB9E49-8739-1A44-A6D4-FC88DDC5F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1979" y="1377538"/>
            <a:ext cx="4058028" cy="5424913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C84C5B-72EC-D342-9886-3425A59D1B3E}"/>
              </a:ext>
            </a:extLst>
          </p:cNvPr>
          <p:cNvSpPr txBox="1"/>
          <p:nvPr/>
        </p:nvSpPr>
        <p:spPr>
          <a:xfrm>
            <a:off x="4113316" y="1935678"/>
            <a:ext cx="291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Heading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4884A6-5A38-4843-A1DC-C9253A08ED2D}"/>
              </a:ext>
            </a:extLst>
          </p:cNvPr>
          <p:cNvSpPr/>
          <p:nvPr/>
        </p:nvSpPr>
        <p:spPr>
          <a:xfrm>
            <a:off x="3811980" y="2645114"/>
            <a:ext cx="4058028" cy="40288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Text including Hyperlinks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BAEF7A-395D-9E42-835F-EBAA1D905120}"/>
              </a:ext>
            </a:extLst>
          </p:cNvPr>
          <p:cNvSpPr txBox="1"/>
          <p:nvPr/>
        </p:nvSpPr>
        <p:spPr>
          <a:xfrm>
            <a:off x="475013" y="1986551"/>
            <a:ext cx="2898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 the mobile version, when the screen is less than 600 pixels wide, all the links on the webpage will disappear except for the ’Home’ page link.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17B401F-94D1-1543-AA1E-21DC71B6AA99}"/>
              </a:ext>
            </a:extLst>
          </p:cNvPr>
          <p:cNvCxnSpPr/>
          <p:nvPr/>
        </p:nvCxnSpPr>
        <p:spPr>
          <a:xfrm flipV="1">
            <a:off x="3396343" y="1864426"/>
            <a:ext cx="795647" cy="665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8A31ED-E1E8-4343-8102-D9240BEE64A4}"/>
              </a:ext>
            </a:extLst>
          </p:cNvPr>
          <p:cNvCxnSpPr>
            <a:cxnSpLocks/>
          </p:cNvCxnSpPr>
          <p:nvPr/>
        </p:nvCxnSpPr>
        <p:spPr>
          <a:xfrm flipH="1">
            <a:off x="6096000" y="1656362"/>
            <a:ext cx="9867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30A6415-D328-C846-9E59-834135F1CDEB}"/>
              </a:ext>
            </a:extLst>
          </p:cNvPr>
          <p:cNvSpPr txBox="1"/>
          <p:nvPr/>
        </p:nvSpPr>
        <p:spPr>
          <a:xfrm>
            <a:off x="7030192" y="1469288"/>
            <a:ext cx="2838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Navigation and search bar</a:t>
            </a:r>
          </a:p>
        </p:txBody>
      </p:sp>
    </p:spTree>
    <p:extLst>
      <p:ext uri="{BB962C8B-B14F-4D97-AF65-F5344CB8AC3E}">
        <p14:creationId xmlns:p14="http://schemas.microsoft.com/office/powerpoint/2010/main" val="590468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73A7C-6E19-C34F-8733-E6EBE7012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Webpage 4-Education page (Desktop version)</a:t>
            </a:r>
          </a:p>
        </p:txBody>
      </p:sp>
      <p:pic>
        <p:nvPicPr>
          <p:cNvPr id="5" name="Content Placeholder 4" descr="A picture containing table, flower, sitting, white&#10;&#10;Description automatically generated">
            <a:extLst>
              <a:ext uri="{FF2B5EF4-FFF2-40B4-BE49-F238E27FC236}">
                <a16:creationId xmlns:a16="http://schemas.microsoft.com/office/drawing/2014/main" id="{E1EAE0DE-8F01-9C48-8F53-54908532BD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3461" y="1690688"/>
            <a:ext cx="8768439" cy="50323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B5C5FF-FAE8-474D-AA66-C5C6276313B6}"/>
              </a:ext>
            </a:extLst>
          </p:cNvPr>
          <p:cNvSpPr txBox="1"/>
          <p:nvPr/>
        </p:nvSpPr>
        <p:spPr>
          <a:xfrm>
            <a:off x="1251363" y="2386940"/>
            <a:ext cx="291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Heading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65A11A-B0C5-FE4A-937E-53684E0F104E}"/>
              </a:ext>
            </a:extLst>
          </p:cNvPr>
          <p:cNvSpPr/>
          <p:nvPr/>
        </p:nvSpPr>
        <p:spPr>
          <a:xfrm>
            <a:off x="1251363" y="2781136"/>
            <a:ext cx="5042559" cy="38477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EF6EB5-C3C1-D24C-B6B4-63F7FE414354}"/>
              </a:ext>
            </a:extLst>
          </p:cNvPr>
          <p:cNvSpPr/>
          <p:nvPr/>
        </p:nvSpPr>
        <p:spPr>
          <a:xfrm>
            <a:off x="7232074" y="2782213"/>
            <a:ext cx="2518062" cy="12053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Image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71DAE6-CD1B-C846-AD77-C3D0CB1545BA}"/>
              </a:ext>
            </a:extLst>
          </p:cNvPr>
          <p:cNvSpPr/>
          <p:nvPr/>
        </p:nvSpPr>
        <p:spPr>
          <a:xfrm>
            <a:off x="7232074" y="5415419"/>
            <a:ext cx="2518062" cy="12053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Image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B8D5A-D45B-C14F-9629-114C93735400}"/>
              </a:ext>
            </a:extLst>
          </p:cNvPr>
          <p:cNvSpPr/>
          <p:nvPr/>
        </p:nvSpPr>
        <p:spPr>
          <a:xfrm>
            <a:off x="7232074" y="4107776"/>
            <a:ext cx="2518062" cy="12053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Image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A3DFE0-812D-754C-8AEF-ADFED991A1EC}"/>
              </a:ext>
            </a:extLst>
          </p:cNvPr>
          <p:cNvSpPr txBox="1"/>
          <p:nvPr/>
        </p:nvSpPr>
        <p:spPr>
          <a:xfrm>
            <a:off x="6911934" y="1727427"/>
            <a:ext cx="2838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Navigation and search bar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BDEE00-5647-9942-8921-0E7D9113B6E8}"/>
              </a:ext>
            </a:extLst>
          </p:cNvPr>
          <p:cNvCxnSpPr>
            <a:cxnSpLocks/>
          </p:cNvCxnSpPr>
          <p:nvPr/>
        </p:nvCxnSpPr>
        <p:spPr>
          <a:xfrm flipH="1">
            <a:off x="5925158" y="1894034"/>
            <a:ext cx="9867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2022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5D4E7-8D10-5A41-A005-3C8F320DC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Webpage 4- Education page (Mobile version)</a:t>
            </a:r>
          </a:p>
        </p:txBody>
      </p:sp>
      <p:pic>
        <p:nvPicPr>
          <p:cNvPr id="5" name="Content Placeholder 4" descr="A vase of flowers on a table&#10;&#10;Description automatically generated">
            <a:extLst>
              <a:ext uri="{FF2B5EF4-FFF2-40B4-BE49-F238E27FC236}">
                <a16:creationId xmlns:a16="http://schemas.microsoft.com/office/drawing/2014/main" id="{4CB68803-83B1-8B4E-A57D-E6370635D1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8492" y="1377538"/>
            <a:ext cx="4411515" cy="541034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D01A0F-D560-A14C-8EDB-85E0542352CF}"/>
              </a:ext>
            </a:extLst>
          </p:cNvPr>
          <p:cNvSpPr txBox="1"/>
          <p:nvPr/>
        </p:nvSpPr>
        <p:spPr>
          <a:xfrm>
            <a:off x="475013" y="1986551"/>
            <a:ext cx="28985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In the mobile version, when the screen is less than 600 pixels wide, all the links on the webpage will disappear except for the ’Home’ page link.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39E5FB1-ED53-0545-B258-2741102C041A}"/>
              </a:ext>
            </a:extLst>
          </p:cNvPr>
          <p:cNvCxnSpPr/>
          <p:nvPr/>
        </p:nvCxnSpPr>
        <p:spPr>
          <a:xfrm flipV="1">
            <a:off x="3200895" y="2198696"/>
            <a:ext cx="795647" cy="665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C613B68-90A5-7F45-800E-B59567063942}"/>
              </a:ext>
            </a:extLst>
          </p:cNvPr>
          <p:cNvSpPr/>
          <p:nvPr/>
        </p:nvSpPr>
        <p:spPr>
          <a:xfrm>
            <a:off x="3524862" y="2703101"/>
            <a:ext cx="4058028" cy="40288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Text including Hyperlinks </a:t>
            </a:r>
          </a:p>
        </p:txBody>
      </p:sp>
    </p:spTree>
    <p:extLst>
      <p:ext uri="{BB962C8B-B14F-4D97-AF65-F5344CB8AC3E}">
        <p14:creationId xmlns:p14="http://schemas.microsoft.com/office/powerpoint/2010/main" val="486880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267</Words>
  <Application>Microsoft Macintosh PowerPoint</Application>
  <PresentationFormat>Widescreen</PresentationFormat>
  <Paragraphs>50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Website Assessment Wireframes</vt:lpstr>
      <vt:lpstr>Webpage 1- Home page (Desktop version)</vt:lpstr>
      <vt:lpstr>Webpage 1-Home page (Mobile version)</vt:lpstr>
      <vt:lpstr>Webpage 2- About me page (Desktop version)</vt:lpstr>
      <vt:lpstr>Webpage 2- About me page (Mobile version)</vt:lpstr>
      <vt:lpstr>Webpage 3-Experience page (Desktop version)</vt:lpstr>
      <vt:lpstr>Webpage 3-Experience page (Mobile version)</vt:lpstr>
      <vt:lpstr>Webpage 4-Education page (Desktop version)</vt:lpstr>
      <vt:lpstr>Webpage 4- Education page (Mobile version)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Assessment Documentation</dc:title>
  <dc:creator>Rebekah Rodrigues</dc:creator>
  <cp:lastModifiedBy>Rebekah Rodrigues</cp:lastModifiedBy>
  <cp:revision>16</cp:revision>
  <dcterms:created xsi:type="dcterms:W3CDTF">2020-05-23T12:36:21Z</dcterms:created>
  <dcterms:modified xsi:type="dcterms:W3CDTF">2020-05-25T14:20:37Z</dcterms:modified>
</cp:coreProperties>
</file>